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3E67555-9213-49B0-9415-FA490E802770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A27CC9-1CB6-4A81-A48F-F9FCBA001F7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7555-9213-49B0-9415-FA490E802770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7CC9-1CB6-4A81-A48F-F9FCBA001F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7555-9213-49B0-9415-FA490E802770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CA27CC9-1CB6-4A81-A48F-F9FCBA001F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7555-9213-49B0-9415-FA490E802770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7CC9-1CB6-4A81-A48F-F9FCBA001F7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3E67555-9213-49B0-9415-FA490E802770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CA27CC9-1CB6-4A81-A48F-F9FCBA001F7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7555-9213-49B0-9415-FA490E802770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7CC9-1CB6-4A81-A48F-F9FCBA001F7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7555-9213-49B0-9415-FA490E802770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7CC9-1CB6-4A81-A48F-F9FCBA001F7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7555-9213-49B0-9415-FA490E802770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7CC9-1CB6-4A81-A48F-F9FCBA001F7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7555-9213-49B0-9415-FA490E802770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7CC9-1CB6-4A81-A48F-F9FCBA001F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7555-9213-49B0-9415-FA490E802770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A27CC9-1CB6-4A81-A48F-F9FCBA001F7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7555-9213-49B0-9415-FA490E802770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27CC9-1CB6-4A81-A48F-F9FCBA001F7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43E67555-9213-49B0-9415-FA490E802770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CCA27CC9-1CB6-4A81-A48F-F9FCBA001F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Youppi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autres</a:t>
            </a:r>
            <a:r>
              <a:rPr lang="en-US" dirty="0" smtClean="0"/>
              <a:t>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irreguliers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7252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8233744"/>
              </p:ext>
            </p:extLst>
          </p:nvPr>
        </p:nvGraphicFramePr>
        <p:xfrm>
          <a:off x="242571" y="1719263"/>
          <a:ext cx="8377622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7030"/>
                <a:gridCol w="887803"/>
                <a:gridCol w="1214755"/>
                <a:gridCol w="1109663"/>
                <a:gridCol w="1458913"/>
                <a:gridCol w="1034729"/>
                <a:gridCol w="103472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ALLER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PRENDRE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VOULOIR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POUVOIR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DEVOIR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SAVOIR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définition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go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take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want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be able 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have to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know (a fact)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vais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veux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peux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dois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veux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peux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dois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veut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doit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sait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allons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prenons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voulons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pouvons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devons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savons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allez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prenez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voulez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pouvez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devez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savez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prennent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veulent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peuvent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doivent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savent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irréguliers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31131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7152319"/>
              </p:ext>
            </p:extLst>
          </p:nvPr>
        </p:nvGraphicFramePr>
        <p:xfrm>
          <a:off x="470837" y="1719263"/>
          <a:ext cx="8202326" cy="431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7030"/>
                <a:gridCol w="901192"/>
                <a:gridCol w="1047369"/>
                <a:gridCol w="1045527"/>
                <a:gridCol w="1298511"/>
                <a:gridCol w="1205897"/>
                <a:gridCol w="10668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VOIR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METTRE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ÉCRIRE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LIRE/</a:t>
                      </a:r>
                    </a:p>
                    <a:p>
                      <a:pPr algn="ctr"/>
                      <a:r>
                        <a:rPr lang="en-US" dirty="0" smtClean="0"/>
                        <a:t>DIRE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SORTIR/ </a:t>
                      </a:r>
                    </a:p>
                    <a:p>
                      <a:pPr algn="ctr"/>
                      <a:r>
                        <a:rPr lang="en-US" dirty="0" smtClean="0"/>
                        <a:t>PARTIR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VENIR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définition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see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put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write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read/</a:t>
                      </a:r>
                    </a:p>
                    <a:p>
                      <a:pPr algn="ctr"/>
                      <a:r>
                        <a:rPr lang="en-US" dirty="0" smtClean="0"/>
                        <a:t>to say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go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out/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pPr algn="ctr"/>
                      <a:r>
                        <a:rPr lang="en-US" baseline="0" dirty="0" smtClean="0"/>
                        <a:t>to leave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 come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écris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lis</a:t>
                      </a:r>
                      <a:r>
                        <a:rPr lang="en-US" dirty="0" smtClean="0"/>
                        <a:t>/dis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sors</a:t>
                      </a:r>
                      <a:r>
                        <a:rPr lang="en-US" dirty="0" smtClean="0"/>
                        <a:t>/pars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viens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écris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lis</a:t>
                      </a:r>
                      <a:r>
                        <a:rPr lang="en-US" dirty="0" smtClean="0"/>
                        <a:t>/dis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sors</a:t>
                      </a:r>
                      <a:r>
                        <a:rPr lang="en-US" dirty="0" smtClean="0"/>
                        <a:t>/pars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viens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écrit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lit/</a:t>
                      </a:r>
                      <a:r>
                        <a:rPr lang="en-US" dirty="0" err="1" smtClean="0"/>
                        <a:t>dit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sort/part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vient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voyons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mettons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écrivons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lisons</a:t>
                      </a:r>
                      <a:r>
                        <a:rPr lang="en-US" dirty="0" smtClean="0"/>
                        <a:t>/ </a:t>
                      </a:r>
                    </a:p>
                    <a:p>
                      <a:pPr algn="ctr"/>
                      <a:r>
                        <a:rPr lang="en-US" dirty="0" err="1" smtClean="0"/>
                        <a:t>disons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sortons</a:t>
                      </a:r>
                      <a:r>
                        <a:rPr lang="en-US" dirty="0" smtClean="0"/>
                        <a:t>/</a:t>
                      </a:r>
                    </a:p>
                    <a:p>
                      <a:pPr algn="ctr"/>
                      <a:r>
                        <a:rPr lang="en-US" dirty="0" err="1" smtClean="0"/>
                        <a:t>partons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venons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voyez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mettez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écrivez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lisez</a:t>
                      </a:r>
                      <a:r>
                        <a:rPr lang="en-US" dirty="0" smtClean="0"/>
                        <a:t>/</a:t>
                      </a:r>
                    </a:p>
                    <a:p>
                      <a:pPr algn="ctr"/>
                      <a:r>
                        <a:rPr lang="en-US" dirty="0" err="1" smtClean="0"/>
                        <a:t>dites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sortez</a:t>
                      </a:r>
                      <a:r>
                        <a:rPr lang="en-US" dirty="0" smtClean="0"/>
                        <a:t>/</a:t>
                      </a:r>
                    </a:p>
                    <a:p>
                      <a:pPr algn="ctr"/>
                      <a:r>
                        <a:rPr lang="en-US" dirty="0" err="1" smtClean="0"/>
                        <a:t>partez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venez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mettent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écrivent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lisent</a:t>
                      </a:r>
                      <a:r>
                        <a:rPr lang="en-US" dirty="0" smtClean="0"/>
                        <a:t>/</a:t>
                      </a:r>
                    </a:p>
                    <a:p>
                      <a:pPr algn="ctr"/>
                      <a:r>
                        <a:rPr lang="en-US" dirty="0" err="1" smtClean="0"/>
                        <a:t>disent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sortent</a:t>
                      </a:r>
                      <a:r>
                        <a:rPr lang="en-US" dirty="0" smtClean="0"/>
                        <a:t>/</a:t>
                      </a:r>
                    </a:p>
                    <a:p>
                      <a:pPr algn="ctr"/>
                      <a:r>
                        <a:rPr lang="en-US" dirty="0" err="1" smtClean="0"/>
                        <a:t>partent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viennent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90770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910329"/>
          </a:xfrm>
        </p:spPr>
        <p:txBody>
          <a:bodyPr>
            <a:normAutofit/>
          </a:bodyPr>
          <a:lstStyle/>
          <a:p>
            <a:pPr marL="502920" indent="-457200">
              <a:buFont typeface="+mj-lt"/>
              <a:buAutoNum type="arabicPeriod"/>
            </a:pPr>
            <a:r>
              <a:rPr lang="fr-CA" dirty="0" smtClean="0"/>
              <a:t>Les articles définis et indéfinis</a:t>
            </a:r>
          </a:p>
          <a:p>
            <a:pPr marL="502920" indent="-457200">
              <a:buFont typeface="+mj-lt"/>
              <a:buAutoNum type="arabicPeriod"/>
            </a:pPr>
            <a:r>
              <a:rPr lang="fr-CA" dirty="0" smtClean="0"/>
              <a:t>Les adjectifs possessifs (ex: mon, ta, nos…)</a:t>
            </a:r>
          </a:p>
          <a:p>
            <a:pPr marL="502920" indent="-457200">
              <a:buFont typeface="+mj-lt"/>
              <a:buAutoNum type="arabicPeriod"/>
            </a:pPr>
            <a:r>
              <a:rPr lang="fr-CA" dirty="0" smtClean="0"/>
              <a:t>Les prépositions à et de</a:t>
            </a:r>
          </a:p>
          <a:p>
            <a:pPr marL="502920" indent="-457200">
              <a:buFont typeface="+mj-lt"/>
              <a:buAutoNum type="arabicPeriod"/>
            </a:pPr>
            <a:r>
              <a:rPr lang="fr-CA" dirty="0" smtClean="0"/>
              <a:t>Les verbes réguliers</a:t>
            </a:r>
          </a:p>
          <a:p>
            <a:pPr marL="777240" lvl="1" indent="-457200"/>
            <a:r>
              <a:rPr lang="fr-CA" dirty="0" smtClean="0"/>
              <a:t>ER, IR, RE</a:t>
            </a:r>
          </a:p>
          <a:p>
            <a:pPr marL="777240" lvl="1" indent="-457200"/>
            <a:r>
              <a:rPr lang="fr-CA" dirty="0" smtClean="0"/>
              <a:t>-GER, -ETER, -CER</a:t>
            </a:r>
          </a:p>
          <a:p>
            <a:pPr marL="502920" indent="-457200">
              <a:buFont typeface="+mj-lt"/>
              <a:buAutoNum type="arabicPeriod"/>
            </a:pPr>
            <a:r>
              <a:rPr lang="fr-CA" dirty="0" smtClean="0"/>
              <a:t>Les verbes irréguliers</a:t>
            </a:r>
          </a:p>
          <a:p>
            <a:pPr marL="777240" lvl="1" indent="-457200"/>
            <a:r>
              <a:rPr lang="fr-CA" dirty="0" smtClean="0"/>
              <a:t>Voyez le tableau</a:t>
            </a:r>
          </a:p>
          <a:p>
            <a:pPr marL="777240" lvl="1" indent="-457200"/>
            <a:r>
              <a:rPr lang="fr-CA" dirty="0" smtClean="0"/>
              <a:t>Les verbes les plus importants: être, avoir, faire, aller, prendre, vouloir, pouvoir, devoir, savoir, venir</a:t>
            </a:r>
          </a:p>
          <a:p>
            <a:pPr marL="502920" indent="-457200">
              <a:buFont typeface="+mj-lt"/>
              <a:buAutoNum type="arabicPeriod"/>
            </a:pPr>
            <a:r>
              <a:rPr lang="fr-CA" dirty="0" smtClean="0"/>
              <a:t>Les expressions avec être, avoir, et faire</a:t>
            </a:r>
          </a:p>
          <a:p>
            <a:pPr marL="502920" indent="-457200">
              <a:buFont typeface="+mj-lt"/>
              <a:buAutoNum type="arabicPeriod"/>
            </a:pPr>
            <a:r>
              <a:rPr lang="fr-CA" dirty="0" smtClean="0"/>
              <a:t>La négative</a:t>
            </a:r>
          </a:p>
          <a:p>
            <a:pPr marL="777240" lvl="1" indent="-457200"/>
            <a:r>
              <a:rPr lang="fr-CA" dirty="0" smtClean="0"/>
              <a:t>ne...pas 		OU	      n’…pas</a:t>
            </a:r>
          </a:p>
          <a:p>
            <a:pPr marL="502920" indent="-457200">
              <a:buFont typeface="+mj-lt"/>
              <a:buAutoNum type="arabicPeriod"/>
            </a:pPr>
            <a:r>
              <a:rPr lang="fr-CA" dirty="0" smtClean="0"/>
              <a:t>Décrire toi-même.</a:t>
            </a:r>
          </a:p>
          <a:p>
            <a:endParaRPr lang="fr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 le test :</a:t>
            </a:r>
            <a:br>
              <a:rPr lang="en-US" dirty="0" smtClean="0"/>
            </a:br>
            <a:r>
              <a:rPr lang="en-US" dirty="0" err="1" smtClean="0"/>
              <a:t>mercredi</a:t>
            </a:r>
            <a:r>
              <a:rPr lang="en-US" dirty="0" smtClean="0"/>
              <a:t>, le 17 </a:t>
            </a:r>
            <a:r>
              <a:rPr lang="en-US" dirty="0" err="1" smtClean="0"/>
              <a:t>septembre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449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139</TotalTime>
  <Words>248</Words>
  <Application>Microsoft Office PowerPoint</Application>
  <PresentationFormat>On-screen Show (4:3)</PresentationFormat>
  <Paragraphs>137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Grid</vt:lpstr>
      <vt:lpstr>Les autres verbes irreguliers</vt:lpstr>
      <vt:lpstr>Les verbes irréguliers</vt:lpstr>
      <vt:lpstr>PowerPoint Presentation</vt:lpstr>
      <vt:lpstr>Sur le test : mercredi, le 17 septembre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autres verbes irreguliers</dc:title>
  <dc:creator>Biega, Sarah</dc:creator>
  <cp:lastModifiedBy>Biega, Sarah</cp:lastModifiedBy>
  <cp:revision>10</cp:revision>
  <dcterms:created xsi:type="dcterms:W3CDTF">2014-09-10T20:40:12Z</dcterms:created>
  <dcterms:modified xsi:type="dcterms:W3CDTF">2015-02-12T18:44:01Z</dcterms:modified>
</cp:coreProperties>
</file>